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Arson Pro Bold" charset="1" panose="02000803030000020004"/>
      <p:regular r:id="rId7"/>
    </p:embeddedFont>
    <p:embeddedFont>
      <p:font typeface="Nothing You Could Do Bold" charset="1" panose="02000507000000020003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070197" y="-4535599"/>
            <a:ext cx="19358197" cy="19358197"/>
          </a:xfrm>
          <a:custGeom>
            <a:avLst/>
            <a:gdLst/>
            <a:ahLst/>
            <a:cxnLst/>
            <a:rect r="r" b="b" t="t" l="l"/>
            <a:pathLst>
              <a:path h="19358197" w="19358197">
                <a:moveTo>
                  <a:pt x="0" y="0"/>
                </a:moveTo>
                <a:lnTo>
                  <a:pt x="19358197" y="0"/>
                </a:lnTo>
                <a:lnTo>
                  <a:pt x="19358197" y="19358198"/>
                </a:lnTo>
                <a:lnTo>
                  <a:pt x="0" y="1935819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914429" y="224765"/>
            <a:ext cx="9026788" cy="6667405"/>
            <a:chOff x="0" y="0"/>
            <a:chExt cx="1408845" cy="104060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408845" cy="1040607"/>
            </a:xfrm>
            <a:custGeom>
              <a:avLst/>
              <a:gdLst/>
              <a:ahLst/>
              <a:cxnLst/>
              <a:rect r="r" b="b" t="t" l="l"/>
              <a:pathLst>
                <a:path h="1040607" w="1408845">
                  <a:moveTo>
                    <a:pt x="40310" y="0"/>
                  </a:moveTo>
                  <a:lnTo>
                    <a:pt x="1368535" y="0"/>
                  </a:lnTo>
                  <a:cubicBezTo>
                    <a:pt x="1390797" y="0"/>
                    <a:pt x="1408845" y="18047"/>
                    <a:pt x="1408845" y="40310"/>
                  </a:cubicBezTo>
                  <a:lnTo>
                    <a:pt x="1408845" y="1000297"/>
                  </a:lnTo>
                  <a:cubicBezTo>
                    <a:pt x="1408845" y="1010988"/>
                    <a:pt x="1404598" y="1021241"/>
                    <a:pt x="1397038" y="1028800"/>
                  </a:cubicBezTo>
                  <a:cubicBezTo>
                    <a:pt x="1389479" y="1036360"/>
                    <a:pt x="1379226" y="1040607"/>
                    <a:pt x="1368535" y="1040607"/>
                  </a:cubicBezTo>
                  <a:lnTo>
                    <a:pt x="40310" y="1040607"/>
                  </a:lnTo>
                  <a:cubicBezTo>
                    <a:pt x="29619" y="1040607"/>
                    <a:pt x="19366" y="1036360"/>
                    <a:pt x="11807" y="1028800"/>
                  </a:cubicBezTo>
                  <a:cubicBezTo>
                    <a:pt x="4247" y="1021241"/>
                    <a:pt x="0" y="1010988"/>
                    <a:pt x="0" y="1000297"/>
                  </a:cubicBezTo>
                  <a:lnTo>
                    <a:pt x="0" y="40310"/>
                  </a:lnTo>
                  <a:cubicBezTo>
                    <a:pt x="0" y="29619"/>
                    <a:pt x="4247" y="19366"/>
                    <a:pt x="11807" y="11807"/>
                  </a:cubicBezTo>
                  <a:cubicBezTo>
                    <a:pt x="19366" y="4247"/>
                    <a:pt x="29619" y="0"/>
                    <a:pt x="40310" y="0"/>
                  </a:cubicBezTo>
                  <a:close/>
                </a:path>
              </a:pathLst>
            </a:custGeom>
            <a:solidFill>
              <a:srgbClr val="C2963D">
                <a:alpha val="60000"/>
              </a:srgbClr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1408845" cy="10977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9102624" y="298962"/>
            <a:ext cx="8650399" cy="62999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706"/>
              </a:lnSpc>
            </a:pPr>
            <a:r>
              <a:rPr lang="en-US" sz="8362" b="true">
                <a:solidFill>
                  <a:srgbClr val="FFFFFF"/>
                </a:solidFill>
                <a:latin typeface="Arson Pro Bold"/>
                <a:ea typeface="Arson Pro Bold"/>
                <a:cs typeface="Arson Pro Bold"/>
                <a:sym typeface="Arson Pro Bold"/>
              </a:rPr>
              <a:t>Congo Child</a:t>
            </a:r>
          </a:p>
          <a:p>
            <a:pPr algn="ctr">
              <a:lnSpc>
                <a:spcPts val="11706"/>
              </a:lnSpc>
            </a:pPr>
            <a:r>
              <a:rPr lang="en-US" sz="8362" b="true">
                <a:solidFill>
                  <a:srgbClr val="FFFFFF"/>
                </a:solidFill>
                <a:latin typeface="Arson Pro Bold"/>
                <a:ea typeface="Arson Pro Bold"/>
                <a:cs typeface="Arson Pro Bold"/>
                <a:sym typeface="Arson Pro Bold"/>
              </a:rPr>
              <a:t>Feeding Project</a:t>
            </a:r>
          </a:p>
          <a:p>
            <a:pPr algn="ctr">
              <a:lnSpc>
                <a:spcPts val="8712"/>
              </a:lnSpc>
            </a:pPr>
            <a:r>
              <a:rPr lang="en-US" sz="6222">
                <a:solidFill>
                  <a:srgbClr val="FFFFFF"/>
                </a:solidFill>
                <a:latin typeface="Nothing You Could Do Bold"/>
                <a:ea typeface="Nothing You Could Do Bold"/>
                <a:cs typeface="Nothing You Could Do Bold"/>
                <a:sym typeface="Nothing You Could Do Bold"/>
              </a:rPr>
              <a:t>Regular giving; Reliable meals;</a:t>
            </a:r>
          </a:p>
          <a:p>
            <a:pPr algn="ctr">
              <a:lnSpc>
                <a:spcPts val="8712"/>
              </a:lnSpc>
            </a:pPr>
            <a:r>
              <a:rPr lang="en-US" sz="6222">
                <a:solidFill>
                  <a:srgbClr val="FFFFFF"/>
                </a:solidFill>
                <a:latin typeface="Nothing You Could Do Bold"/>
                <a:ea typeface="Nothing You Could Do Bold"/>
                <a:cs typeface="Nothing You Could Do Bold"/>
                <a:sym typeface="Nothing You Could Do Bold"/>
              </a:rPr>
              <a:t>Real change.</a:t>
            </a:r>
          </a:p>
        </p:txBody>
      </p:sp>
      <p:pic>
        <p:nvPicPr>
          <p:cNvPr name="Picture 7" id="7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9320541" y="6868847"/>
            <a:ext cx="3446402" cy="3446402"/>
          </a:xfrm>
          <a:prstGeom prst="rect">
            <a:avLst/>
          </a:prstGeom>
        </p:spPr>
      </p:pic>
      <p:sp>
        <p:nvSpPr>
          <p:cNvPr name="Freeform 8" id="8"/>
          <p:cNvSpPr/>
          <p:nvPr/>
        </p:nvSpPr>
        <p:spPr>
          <a:xfrm flipH="false" flipV="false" rot="0">
            <a:off x="12835435" y="7156047"/>
            <a:ext cx="5105782" cy="2872002"/>
          </a:xfrm>
          <a:custGeom>
            <a:avLst/>
            <a:gdLst/>
            <a:ahLst/>
            <a:cxnLst/>
            <a:rect r="r" b="b" t="t" l="l"/>
            <a:pathLst>
              <a:path h="2872002" w="5105782">
                <a:moveTo>
                  <a:pt x="0" y="0"/>
                </a:moveTo>
                <a:lnTo>
                  <a:pt x="5105782" y="0"/>
                </a:lnTo>
                <a:lnTo>
                  <a:pt x="5105782" y="2872002"/>
                </a:lnTo>
                <a:lnTo>
                  <a:pt x="0" y="287200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DAHKrohT92w</dc:identifier>
  <dcterms:modified xsi:type="dcterms:W3CDTF">2011-08-01T06:04:30Z</dcterms:modified>
  <cp:revision>1</cp:revision>
  <dc:title>Congo Child Feeding Project Tile</dc:title>
</cp:coreProperties>
</file>